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12" y="-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53B-DB99-4D82-992E-1406DD43B85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A744-AB86-4928-9C86-6EDB928B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6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53B-DB99-4D82-992E-1406DD43B85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A744-AB86-4928-9C86-6EDB928B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1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53B-DB99-4D82-992E-1406DD43B85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A744-AB86-4928-9C86-6EDB928B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53B-DB99-4D82-992E-1406DD43B85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A744-AB86-4928-9C86-6EDB928B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7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53B-DB99-4D82-992E-1406DD43B85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A744-AB86-4928-9C86-6EDB928B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3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53B-DB99-4D82-992E-1406DD43B85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A744-AB86-4928-9C86-6EDB928B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1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53B-DB99-4D82-992E-1406DD43B85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A744-AB86-4928-9C86-6EDB928B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8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53B-DB99-4D82-992E-1406DD43B85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A744-AB86-4928-9C86-6EDB928B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3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53B-DB99-4D82-992E-1406DD43B85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A744-AB86-4928-9C86-6EDB928B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7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53B-DB99-4D82-992E-1406DD43B85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A744-AB86-4928-9C86-6EDB928B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6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453B-DB99-4D82-992E-1406DD43B85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A744-AB86-4928-9C86-6EDB928B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5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D453B-DB99-4D82-992E-1406DD43B85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CA744-AB86-4928-9C86-6EDB928B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0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66823"/>
            <a:ext cx="7086600" cy="297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493552"/>
            <a:ext cx="289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Bradley Hand ITC" pitchFamily="66" charset="0"/>
              </a:rPr>
              <a:t>Name</a:t>
            </a:r>
            <a:endParaRPr lang="en-US" sz="1400" b="1" dirty="0" smtClean="0">
              <a:latin typeface="Bradley Hand ITC" pitchFamily="66" charset="0"/>
            </a:endParaRPr>
          </a:p>
          <a:p>
            <a:r>
              <a:rPr lang="en-US" sz="1400" b="1" dirty="0" smtClean="0">
                <a:latin typeface="Bradley Hand ITC" pitchFamily="66" charset="0"/>
              </a:rPr>
              <a:t>Number</a:t>
            </a:r>
            <a:endParaRPr lang="en-US" sz="1400" b="1" dirty="0" smtClean="0">
              <a:latin typeface="Bradley Hand ITC" pitchFamily="66" charset="0"/>
            </a:endParaRPr>
          </a:p>
          <a:p>
            <a:r>
              <a:rPr lang="en-US" sz="1400" b="1" dirty="0" smtClean="0">
                <a:latin typeface="Bradley Hand ITC" pitchFamily="66" charset="0"/>
              </a:rPr>
              <a:t>Mr. </a:t>
            </a:r>
            <a:r>
              <a:rPr lang="en-US" sz="1400" b="1" dirty="0" err="1" smtClean="0">
                <a:latin typeface="Bradley Hand ITC" pitchFamily="66" charset="0"/>
              </a:rPr>
              <a:t>Ellert’s</a:t>
            </a:r>
            <a:r>
              <a:rPr lang="en-US" sz="1400" b="1" dirty="0" smtClean="0">
                <a:latin typeface="Bradley Hand ITC" pitchFamily="66" charset="0"/>
              </a:rPr>
              <a:t> 4</a:t>
            </a:r>
            <a:r>
              <a:rPr lang="en-US" sz="1400" b="1" baseline="30000" dirty="0" smtClean="0">
                <a:latin typeface="Bradley Hand ITC" pitchFamily="66" charset="0"/>
              </a:rPr>
              <a:t>th</a:t>
            </a:r>
            <a:r>
              <a:rPr lang="en-US" sz="1400" b="1" dirty="0" smtClean="0">
                <a:latin typeface="Bradley Hand ITC" pitchFamily="66" charset="0"/>
              </a:rPr>
              <a:t> Grade class</a:t>
            </a:r>
            <a:endParaRPr lang="en-US" sz="1400" b="1" dirty="0">
              <a:latin typeface="Bradley Hand ITC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626275"/>
            <a:ext cx="69759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eorgia" pitchFamily="18" charset="0"/>
              </a:rPr>
              <a:t>PAY TO THE </a:t>
            </a:r>
          </a:p>
          <a:p>
            <a:r>
              <a:rPr lang="en-US" sz="1400" dirty="0" smtClean="0">
                <a:latin typeface="Georgia" pitchFamily="18" charset="0"/>
              </a:rPr>
              <a:t>ORDER OF</a:t>
            </a:r>
            <a:r>
              <a:rPr lang="en-US" sz="1400" u="sng" dirty="0" smtClean="0">
                <a:latin typeface="Georgia" pitchFamily="18" charset="0"/>
              </a:rPr>
              <a:t>						</a:t>
            </a:r>
          </a:p>
          <a:p>
            <a:endParaRPr lang="en-US" sz="1400" u="sng" dirty="0">
              <a:latin typeface="Georgia" pitchFamily="18" charset="0"/>
            </a:endParaRPr>
          </a:p>
          <a:p>
            <a:r>
              <a:rPr lang="en-US" sz="1400" u="sng" dirty="0" smtClean="0">
                <a:latin typeface="Georgia" pitchFamily="18" charset="0"/>
              </a:rPr>
              <a:t>						</a:t>
            </a:r>
            <a:br>
              <a:rPr lang="en-US" sz="1400" u="sng" dirty="0" smtClean="0">
                <a:latin typeface="Georgia" pitchFamily="18" charset="0"/>
              </a:rPr>
            </a:br>
            <a:r>
              <a:rPr lang="en-US" sz="1400" dirty="0" smtClean="0">
                <a:latin typeface="Georgia" pitchFamily="18" charset="0"/>
              </a:rPr>
              <a:t>DOLLARS</a:t>
            </a:r>
          </a:p>
          <a:p>
            <a:endParaRPr lang="en-US" sz="1400" dirty="0">
              <a:latin typeface="Georgia" pitchFamily="18" charset="0"/>
            </a:endParaRPr>
          </a:p>
          <a:p>
            <a:r>
              <a:rPr lang="en-US" sz="1400" dirty="0" smtClean="0">
                <a:latin typeface="Georgia" pitchFamily="18" charset="0"/>
              </a:rPr>
              <a:t>FOR: </a:t>
            </a:r>
            <a:r>
              <a:rPr lang="en-US" sz="1400" u="sng" dirty="0" smtClean="0">
                <a:latin typeface="Georgia" pitchFamily="18" charset="0"/>
              </a:rPr>
              <a:t>				</a:t>
            </a:r>
            <a:r>
              <a:rPr lang="en-US" sz="1400" dirty="0" smtClean="0">
                <a:latin typeface="Georgia" pitchFamily="18" charset="0"/>
              </a:rPr>
              <a:t>   SIGNED </a:t>
            </a:r>
            <a:r>
              <a:rPr lang="en-US" sz="1400" u="sng" dirty="0" smtClean="0">
                <a:latin typeface="Georgia" pitchFamily="18" charset="0"/>
              </a:rPr>
              <a:t>			</a:t>
            </a:r>
            <a:r>
              <a:rPr lang="en-US" sz="1400" dirty="0" smtClean="0">
                <a:latin typeface="Georgia" pitchFamily="18" charset="0"/>
              </a:rPr>
              <a:t>					</a:t>
            </a:r>
            <a:endParaRPr lang="en-US" sz="1400" u="sng" dirty="0" smtClean="0">
              <a:latin typeface="Georgia" pitchFamily="18" charset="0"/>
            </a:endParaRPr>
          </a:p>
          <a:p>
            <a:endParaRPr lang="en-US" sz="1400" dirty="0"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69295" y="1626275"/>
            <a:ext cx="1311451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$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9421" y="56090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 pitchFamily="18" charset="0"/>
              </a:rPr>
              <a:t>DATE: </a:t>
            </a:r>
            <a:r>
              <a:rPr lang="en-US" u="sng" dirty="0" smtClean="0">
                <a:latin typeface="Georgia" pitchFamily="18" charset="0"/>
              </a:rPr>
              <a:t>		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0597" y="47303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04800" y="3567223"/>
            <a:ext cx="7086600" cy="297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277203" y="3757136"/>
            <a:ext cx="220605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Bradley Hand ITC" pitchFamily="66" charset="0"/>
              </a:rPr>
              <a:t>Name</a:t>
            </a:r>
          </a:p>
          <a:p>
            <a:r>
              <a:rPr lang="en-US" sz="1400" b="1" dirty="0">
                <a:latin typeface="Bradley Hand ITC" pitchFamily="66" charset="0"/>
              </a:rPr>
              <a:t>Number</a:t>
            </a:r>
          </a:p>
          <a:p>
            <a:r>
              <a:rPr lang="en-US" sz="1400" b="1" dirty="0">
                <a:latin typeface="Bradley Hand ITC" pitchFamily="66" charset="0"/>
              </a:rPr>
              <a:t>Mr. </a:t>
            </a:r>
            <a:r>
              <a:rPr lang="en-US" sz="1400" b="1" dirty="0" err="1">
                <a:latin typeface="Bradley Hand ITC" pitchFamily="66" charset="0"/>
              </a:rPr>
              <a:t>Ellert’s</a:t>
            </a:r>
            <a:r>
              <a:rPr lang="en-US" sz="1400" b="1" dirty="0">
                <a:latin typeface="Bradley Hand ITC" pitchFamily="66" charset="0"/>
              </a:rPr>
              <a:t> 4</a:t>
            </a:r>
            <a:r>
              <a:rPr lang="en-US" sz="1400" b="1" baseline="30000" dirty="0">
                <a:latin typeface="Bradley Hand ITC" pitchFamily="66" charset="0"/>
              </a:rPr>
              <a:t>th</a:t>
            </a:r>
            <a:r>
              <a:rPr lang="en-US" sz="1400" b="1" dirty="0">
                <a:latin typeface="Bradley Hand ITC" pitchFamily="66" charset="0"/>
              </a:rPr>
              <a:t> Grade class</a:t>
            </a:r>
            <a:endParaRPr lang="en-US" sz="1400" b="1" dirty="0">
              <a:latin typeface="Bradley Hand ITC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4800" y="4826675"/>
            <a:ext cx="69759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eorgia" pitchFamily="18" charset="0"/>
              </a:rPr>
              <a:t>PAY TO THE </a:t>
            </a:r>
          </a:p>
          <a:p>
            <a:r>
              <a:rPr lang="en-US" sz="1400" dirty="0" smtClean="0">
                <a:latin typeface="Georgia" pitchFamily="18" charset="0"/>
              </a:rPr>
              <a:t>ORDER OF</a:t>
            </a:r>
            <a:r>
              <a:rPr lang="en-US" sz="1400" u="sng" dirty="0" smtClean="0">
                <a:latin typeface="Georgia" pitchFamily="18" charset="0"/>
              </a:rPr>
              <a:t>						</a:t>
            </a:r>
          </a:p>
          <a:p>
            <a:endParaRPr lang="en-US" sz="1400" u="sng" dirty="0">
              <a:latin typeface="Georgia" pitchFamily="18" charset="0"/>
            </a:endParaRPr>
          </a:p>
          <a:p>
            <a:r>
              <a:rPr lang="en-US" sz="1400" u="sng" dirty="0" smtClean="0">
                <a:latin typeface="Georgia" pitchFamily="18" charset="0"/>
              </a:rPr>
              <a:t>						</a:t>
            </a:r>
            <a:br>
              <a:rPr lang="en-US" sz="1400" u="sng" dirty="0" smtClean="0">
                <a:latin typeface="Georgia" pitchFamily="18" charset="0"/>
              </a:rPr>
            </a:br>
            <a:r>
              <a:rPr lang="en-US" sz="1400" dirty="0" smtClean="0">
                <a:latin typeface="Georgia" pitchFamily="18" charset="0"/>
              </a:rPr>
              <a:t>DOLLARS</a:t>
            </a:r>
          </a:p>
          <a:p>
            <a:endParaRPr lang="en-US" sz="1400" dirty="0">
              <a:latin typeface="Georgia" pitchFamily="18" charset="0"/>
            </a:endParaRPr>
          </a:p>
          <a:p>
            <a:r>
              <a:rPr lang="en-US" sz="1400" dirty="0" smtClean="0">
                <a:latin typeface="Georgia" pitchFamily="18" charset="0"/>
              </a:rPr>
              <a:t>FOR: </a:t>
            </a:r>
            <a:r>
              <a:rPr lang="en-US" sz="1400" u="sng" dirty="0" smtClean="0">
                <a:latin typeface="Georgia" pitchFamily="18" charset="0"/>
              </a:rPr>
              <a:t>				</a:t>
            </a:r>
            <a:r>
              <a:rPr lang="en-US" sz="1400" dirty="0" smtClean="0">
                <a:latin typeface="Georgia" pitchFamily="18" charset="0"/>
              </a:rPr>
              <a:t>   SIGNED </a:t>
            </a:r>
            <a:r>
              <a:rPr lang="en-US" sz="1400" u="sng" dirty="0" smtClean="0">
                <a:latin typeface="Georgia" pitchFamily="18" charset="0"/>
              </a:rPr>
              <a:t>			</a:t>
            </a:r>
            <a:r>
              <a:rPr lang="en-US" sz="1400" dirty="0" smtClean="0">
                <a:latin typeface="Georgia" pitchFamily="18" charset="0"/>
              </a:rPr>
              <a:t>					</a:t>
            </a:r>
            <a:endParaRPr lang="en-US" sz="1400" u="sng" dirty="0" smtClean="0">
              <a:latin typeface="Georgia" pitchFamily="18" charset="0"/>
            </a:endParaRPr>
          </a:p>
          <a:p>
            <a:endParaRPr lang="en-US" sz="1400" dirty="0">
              <a:latin typeface="Georgia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69295" y="4826675"/>
            <a:ext cx="1311451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$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49421" y="376130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 pitchFamily="18" charset="0"/>
              </a:rPr>
              <a:t>DATE: </a:t>
            </a:r>
            <a:r>
              <a:rPr lang="en-US" u="sng" dirty="0" smtClean="0">
                <a:latin typeface="Georgia" pitchFamily="18" charset="0"/>
              </a:rPr>
              <a:t>		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70597" y="367343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04800" y="6767623"/>
            <a:ext cx="7086600" cy="297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284997" y="6957536"/>
            <a:ext cx="220605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Bradley Hand ITC" pitchFamily="66" charset="0"/>
              </a:rPr>
              <a:t>Name</a:t>
            </a:r>
          </a:p>
          <a:p>
            <a:r>
              <a:rPr lang="en-US" sz="1400" b="1" dirty="0">
                <a:latin typeface="Bradley Hand ITC" pitchFamily="66" charset="0"/>
              </a:rPr>
              <a:t>Number</a:t>
            </a:r>
          </a:p>
          <a:p>
            <a:r>
              <a:rPr lang="en-US" sz="1400" b="1" dirty="0">
                <a:latin typeface="Bradley Hand ITC" pitchFamily="66" charset="0"/>
              </a:rPr>
              <a:t>Mr. </a:t>
            </a:r>
            <a:r>
              <a:rPr lang="en-US" sz="1400" b="1" dirty="0" err="1">
                <a:latin typeface="Bradley Hand ITC" pitchFamily="66" charset="0"/>
              </a:rPr>
              <a:t>Ellert’s</a:t>
            </a:r>
            <a:r>
              <a:rPr lang="en-US" sz="1400" b="1" dirty="0">
                <a:latin typeface="Bradley Hand ITC" pitchFamily="66" charset="0"/>
              </a:rPr>
              <a:t> 4</a:t>
            </a:r>
            <a:r>
              <a:rPr lang="en-US" sz="1400" b="1" baseline="30000" dirty="0">
                <a:latin typeface="Bradley Hand ITC" pitchFamily="66" charset="0"/>
              </a:rPr>
              <a:t>th</a:t>
            </a:r>
            <a:r>
              <a:rPr lang="en-US" sz="1400" b="1" dirty="0">
                <a:latin typeface="Bradley Hand ITC" pitchFamily="66" charset="0"/>
              </a:rPr>
              <a:t> Grade class</a:t>
            </a:r>
            <a:endParaRPr lang="en-US" sz="1400" b="1" dirty="0">
              <a:latin typeface="Bradley Hand ITC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800" y="8027075"/>
            <a:ext cx="69759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eorgia" pitchFamily="18" charset="0"/>
              </a:rPr>
              <a:t>PAY TO THE </a:t>
            </a:r>
          </a:p>
          <a:p>
            <a:r>
              <a:rPr lang="en-US" sz="1400" dirty="0" smtClean="0">
                <a:latin typeface="Georgia" pitchFamily="18" charset="0"/>
              </a:rPr>
              <a:t>ORDER OF</a:t>
            </a:r>
            <a:r>
              <a:rPr lang="en-US" sz="1400" u="sng" dirty="0" smtClean="0">
                <a:latin typeface="Georgia" pitchFamily="18" charset="0"/>
              </a:rPr>
              <a:t>						</a:t>
            </a:r>
          </a:p>
          <a:p>
            <a:endParaRPr lang="en-US" sz="1400" u="sng" dirty="0">
              <a:latin typeface="Georgia" pitchFamily="18" charset="0"/>
            </a:endParaRPr>
          </a:p>
          <a:p>
            <a:r>
              <a:rPr lang="en-US" sz="1400" u="sng" dirty="0" smtClean="0">
                <a:latin typeface="Georgia" pitchFamily="18" charset="0"/>
              </a:rPr>
              <a:t>						</a:t>
            </a:r>
            <a:br>
              <a:rPr lang="en-US" sz="1400" u="sng" dirty="0" smtClean="0">
                <a:latin typeface="Georgia" pitchFamily="18" charset="0"/>
              </a:rPr>
            </a:br>
            <a:r>
              <a:rPr lang="en-US" sz="1400" dirty="0" smtClean="0">
                <a:latin typeface="Georgia" pitchFamily="18" charset="0"/>
              </a:rPr>
              <a:t>DOLLARS</a:t>
            </a:r>
          </a:p>
          <a:p>
            <a:endParaRPr lang="en-US" sz="1400" dirty="0">
              <a:latin typeface="Georgia" pitchFamily="18" charset="0"/>
            </a:endParaRPr>
          </a:p>
          <a:p>
            <a:r>
              <a:rPr lang="en-US" sz="1400" dirty="0" smtClean="0">
                <a:latin typeface="Georgia" pitchFamily="18" charset="0"/>
              </a:rPr>
              <a:t>FOR: </a:t>
            </a:r>
            <a:r>
              <a:rPr lang="en-US" sz="1400" u="sng" dirty="0" smtClean="0">
                <a:latin typeface="Georgia" pitchFamily="18" charset="0"/>
              </a:rPr>
              <a:t>				</a:t>
            </a:r>
            <a:r>
              <a:rPr lang="en-US" sz="1400" dirty="0" smtClean="0">
                <a:latin typeface="Georgia" pitchFamily="18" charset="0"/>
              </a:rPr>
              <a:t>   SIGNED </a:t>
            </a:r>
            <a:r>
              <a:rPr lang="en-US" sz="1400" u="sng" dirty="0" smtClean="0">
                <a:latin typeface="Georgia" pitchFamily="18" charset="0"/>
              </a:rPr>
              <a:t>			</a:t>
            </a:r>
            <a:r>
              <a:rPr lang="en-US" sz="1400" dirty="0" smtClean="0">
                <a:latin typeface="Georgia" pitchFamily="18" charset="0"/>
              </a:rPr>
              <a:t>					</a:t>
            </a:r>
            <a:endParaRPr lang="en-US" sz="1400" u="sng" dirty="0" smtClean="0">
              <a:latin typeface="Georgia" pitchFamily="18" charset="0"/>
            </a:endParaRPr>
          </a:p>
          <a:p>
            <a:endParaRPr lang="en-US" sz="1400" dirty="0">
              <a:latin typeface="Georgia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969295" y="8027075"/>
            <a:ext cx="1311451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$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49421" y="696170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 pitchFamily="18" charset="0"/>
              </a:rPr>
              <a:t>DATE: </a:t>
            </a:r>
            <a:r>
              <a:rPr lang="en-US" u="sng" dirty="0" smtClean="0">
                <a:latin typeface="Georgia" pitchFamily="18" charset="0"/>
              </a:rPr>
              <a:t>		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70597" y="687383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75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48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Prairie Heights</dc:creator>
  <cp:lastModifiedBy>ph</cp:lastModifiedBy>
  <cp:revision>9</cp:revision>
  <dcterms:created xsi:type="dcterms:W3CDTF">2014-06-12T16:43:46Z</dcterms:created>
  <dcterms:modified xsi:type="dcterms:W3CDTF">2015-08-18T17:30:46Z</dcterms:modified>
</cp:coreProperties>
</file>